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262" r:id="rId4"/>
    <p:sldId id="263" r:id="rId5"/>
    <p:sldId id="259" r:id="rId6"/>
    <p:sldId id="260" r:id="rId7"/>
    <p:sldId id="278" r:id="rId8"/>
    <p:sldId id="264" r:id="rId9"/>
    <p:sldId id="268" r:id="rId10"/>
    <p:sldId id="269" r:id="rId11"/>
    <p:sldId id="272" r:id="rId12"/>
    <p:sldId id="271" r:id="rId13"/>
    <p:sldId id="273" r:id="rId14"/>
    <p:sldId id="274" r:id="rId15"/>
    <p:sldId id="270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374" autoAdjust="0"/>
  </p:normalViewPr>
  <p:slideViewPr>
    <p:cSldViewPr>
      <p:cViewPr varScale="1">
        <p:scale>
          <a:sx n="84" d="100"/>
          <a:sy n="84" d="100"/>
        </p:scale>
        <p:origin x="96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4047C-839F-473D-8281-B7016F8B0119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7B587-A646-4143-B805-BBBD6FA9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802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B587-A646-4143-B805-BBBD6FA96DB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6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9" y="-13692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5" y="585262"/>
            <a:ext cx="8672945" cy="147558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37 « Ландыш»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358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708920"/>
            <a:ext cx="8363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</a:t>
            </a:r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                                   воспитателя</a:t>
            </a:r>
            <a:endParaRPr lang="ru-RU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278579"/>
            <a:ext cx="85324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Уксусовой</a:t>
            </a:r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Анастасии </a:t>
            </a:r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Юрьевны</a:t>
            </a:r>
          </a:p>
        </p:txBody>
      </p:sp>
    </p:spTree>
    <p:extLst>
      <p:ext uri="{BB962C8B-B14F-4D97-AF65-F5344CB8AC3E}">
        <p14:creationId xmlns:p14="http://schemas.microsoft.com/office/powerpoint/2010/main" val="2179608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63" y="-98439"/>
            <a:ext cx="9285483" cy="69641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sz="3200" b="1" dirty="0" smtClean="0">
                <a:solidFill>
                  <a:prstClr val="black"/>
                </a:solidFill>
                <a:latin typeface="Monotype Corsiva" pitchFamily="66" charset="0"/>
              </a:rPr>
              <a:t>Достижения воспитанников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812527"/>
            <a:ext cx="2638725" cy="375856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6084168" y="764704"/>
            <a:ext cx="2602632" cy="379857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3225871" y="2996952"/>
            <a:ext cx="2642274" cy="351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8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93939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  <a:latin typeface="Monotype Corsiva" pitchFamily="66" charset="0"/>
              </a:rPr>
              <a:t>Фотоархив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434" y="1620630"/>
            <a:ext cx="5208327" cy="41690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8096" y="1796948"/>
            <a:ext cx="520832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36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6785"/>
            <a:ext cx="9433048" cy="70747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6784"/>
            <a:ext cx="8229600" cy="112550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Фотоархив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2556" y="1520788"/>
            <a:ext cx="5040560" cy="3816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08719"/>
            <a:ext cx="4320480" cy="504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76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389"/>
            <a:ext cx="9252520" cy="693939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536" y="-81390"/>
            <a:ext cx="8171928" cy="71777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Monotype Corsiva" pitchFamily="66" charset="0"/>
              </a:rPr>
              <a:t>Фотоархив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36" y="904606"/>
            <a:ext cx="3888432" cy="4967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2556" y="1405196"/>
            <a:ext cx="4967400" cy="396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12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71" y="-44227"/>
            <a:ext cx="9171071" cy="68783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  <a:latin typeface="Monotype Corsiva" pitchFamily="66" charset="0"/>
              </a:rPr>
              <a:t>Фотоархив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9583" y="1731441"/>
            <a:ext cx="5306272" cy="39488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70584" y="1714192"/>
            <a:ext cx="5306272" cy="398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34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86" y="-99305"/>
            <a:ext cx="9276406" cy="695730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05"/>
            <a:ext cx="8229600" cy="71999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Фотоархив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4036" y="1701253"/>
            <a:ext cx="5805264" cy="4042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79281" y="1723120"/>
            <a:ext cx="584993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17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8" y="-20204"/>
            <a:ext cx="9158168" cy="686862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  <a:latin typeface="Monotype Corsiva" pitchFamily="66" charset="0"/>
              </a:rPr>
              <a:t>Фотоархив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56916"/>
            <a:ext cx="7416824" cy="549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86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324528" cy="69933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4536504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latin typeface="Monotype Corsiva" pitchFamily="66" charset="0"/>
              </a:rPr>
              <a:t>СПАСИБО </a:t>
            </a:r>
            <a:br>
              <a:rPr lang="ru-RU" sz="8800" b="1" dirty="0" smtClean="0">
                <a:latin typeface="Monotype Corsiva" pitchFamily="66" charset="0"/>
              </a:rPr>
            </a:br>
            <a:r>
              <a:rPr lang="ru-RU" sz="8800" b="1" dirty="0" smtClean="0">
                <a:latin typeface="Monotype Corsiva" pitchFamily="66" charset="0"/>
              </a:rPr>
              <a:t>ЗА </a:t>
            </a:r>
            <a:br>
              <a:rPr lang="ru-RU" sz="8800" b="1" dirty="0" smtClean="0">
                <a:latin typeface="Monotype Corsiva" pitchFamily="66" charset="0"/>
              </a:rPr>
            </a:br>
            <a:r>
              <a:rPr lang="ru-RU" sz="8800" b="1" dirty="0" smtClean="0">
                <a:latin typeface="Monotype Corsiva" pitchFamily="66" charset="0"/>
              </a:rPr>
              <a:t>ВНИМАНИЕ.</a:t>
            </a:r>
            <a:endParaRPr lang="ru-RU" sz="88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55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5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620688"/>
            <a:ext cx="4896544" cy="6031160"/>
          </a:xfrm>
        </p:spPr>
        <p:txBody>
          <a:bodyPr>
            <a:normAutofit fontScale="90000"/>
          </a:bodyPr>
          <a:lstStyle/>
          <a:p>
            <a:pPr lvl="0" algn="l" defTabSz="685800">
              <a:lnSpc>
                <a:spcPct val="90000"/>
              </a:lnSpc>
              <a:spcBef>
                <a:spcPts val="750"/>
              </a:spcBef>
            </a:pPr>
            <a:r>
              <a:rPr lang="ru-RU" sz="2800" b="1" i="1" dirty="0" smtClean="0">
                <a:solidFill>
                  <a:schemeClr val="tx2"/>
                </a:solidFill>
                <a:latin typeface="Monotype Corsiva" pitchFamily="66" charset="0"/>
              </a:rPr>
              <a:t>ПОРТФОЛИО ВОСПИТАТЕЛЯ</a:t>
            </a:r>
            <a:r>
              <a:rPr lang="ru-RU" sz="2800" b="1" i="1" dirty="0" smtClean="0">
                <a:latin typeface="Monotype Corsiva" pitchFamily="66" charset="0"/>
              </a:rPr>
              <a:t/>
            </a:r>
            <a:br>
              <a:rPr lang="ru-RU" sz="2800" b="1" i="1" dirty="0" smtClean="0">
                <a:latin typeface="Monotype Corsiva" pitchFamily="66" charset="0"/>
              </a:rPr>
            </a:br>
            <a:r>
              <a:rPr lang="ru-RU" sz="2800" b="1" i="1" dirty="0" smtClean="0">
                <a:latin typeface="Monotype Corsiva" pitchFamily="66" charset="0"/>
              </a:rPr>
              <a:t/>
            </a:r>
            <a:br>
              <a:rPr lang="ru-RU" sz="2800" b="1" i="1" dirty="0" smtClean="0">
                <a:latin typeface="Monotype Corsiva" pitchFamily="66" charset="0"/>
              </a:rPr>
            </a:br>
            <a:r>
              <a:rPr lang="ru-RU" sz="21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</a:t>
            </a:r>
            <a:r>
              <a:rPr lang="ru-RU" sz="21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Уксусова</a:t>
            </a:r>
            <a:r>
              <a:rPr lang="ru-RU" sz="21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1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  <a:r>
              <a:rPr lang="ru-RU" sz="21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Анастасия</a:t>
            </a:r>
            <a:r>
              <a:rPr lang="ru-RU" sz="21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1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  <a:r>
              <a:rPr lang="ru-RU" sz="21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</a:t>
            </a:r>
            <a:r>
              <a:rPr lang="ru-RU" sz="21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Юрьевна</a:t>
            </a:r>
            <a:r>
              <a:rPr lang="ru-RU" sz="21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1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Номер телефона: 8-903-418-72-97 </a:t>
            </a:r>
            <a:b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Адрес эл. почты: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uksusova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.1990@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mail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Образование:</a:t>
            </a:r>
            <a:b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незаконченное высшее 5-й курс заочное обучение</a:t>
            </a:r>
            <a:b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Ставропольском филиале федерального государственного бюджетного образовательного учреждения высшего образования «Московского педагогического государственного университета»</a:t>
            </a:r>
            <a:b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специальность: педагог-психолог</a:t>
            </a:r>
            <a:b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Должность:</a:t>
            </a:r>
            <a:b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воспитатель разновозрастной группы </a:t>
            </a:r>
            <a:b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МДОУ «Детский сад № 37 «Ландыш» </a:t>
            </a:r>
            <a:b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Общий стаж работы: 10 лет</a:t>
            </a:r>
            <a:b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Педагогический стаж: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год 6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месяцев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Monotype Corsiva" pitchFamily="66" charset="0"/>
              </a:rPr>
              <a:t/>
            </a:r>
            <a:br>
              <a:rPr lang="ru-RU" sz="2800" b="1" i="1" dirty="0" smtClean="0">
                <a:latin typeface="Monotype Corsiva" pitchFamily="66" charset="0"/>
              </a:rPr>
            </a:br>
            <a:endParaRPr lang="ru-RU" sz="3200" b="1" i="1" dirty="0"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294293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7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392" y="-243408"/>
            <a:ext cx="9468544" cy="7101408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7544" y="260648"/>
            <a:ext cx="8208912" cy="61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0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0"/>
            <a:ext cx="9611411" cy="72085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Эссе  «Профессия –воспитатель детского сада»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620688"/>
            <a:ext cx="8507288" cy="619268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В.А. Сухомлинский  писал: «От того, как пройдёт детство, кто будет вести ребёнка за руку в детские годы, что  вложат в его разум и сердце - от этого будет зависеть, каким человеком станет сегодняшний малыш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 algn="r">
              <a:buNone/>
            </a:pP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Что же означает – профессия воспитатель детского сада, воспитатель необыкновенных малышей, которых доверяют родители, самое дорогое и самое бесценное? Ответить на этот вопрос очень сложно и трудно, правильно подобрать слова и оформить в предложения, какими буквами выразить то счастье, когда ребёнок подаёт тебе тёплую ладошку, доверчиво прижимаясь и радуясь тебе. Нужно иметь огромное терпение и сострадание к детям, желание видеть «своих детей», переживать за их успехи и неудачи, радоваться личным достижениям и маленьким победам. По сути, эти дети не являются родственниками, но ты с ними «срастаешься», начинаешь думать вместе с ними, удивляться и восхищаться как они и вот - это уже «мои дети» Воспитатель как гончар, в руках которого мягкая, податливая глина превращается в изящный сосуд. Задача воспитателя – заполнить этот сосуд добром, творчеством, знаниями и навыками. После мамы, воспитатель первый учитель, который встречается на жизненном пути ребёнка. Это та самая профессия, когда воспитатель в душе, всегда остаётся ребёнком, иначе дети просто не примут его в свой мир, не подпустят к своему сердцу.</a:t>
            </a:r>
          </a:p>
          <a:p>
            <a:pPr marL="0" indent="0" algn="ct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считаю, что самое главное – любить детей, отдавать им своё сердце, любить просто так, ни за что, просто за то, что они есть!</a:t>
            </a:r>
          </a:p>
        </p:txBody>
      </p:sp>
    </p:spTree>
    <p:extLst>
      <p:ext uri="{BB962C8B-B14F-4D97-AF65-F5344CB8AC3E}">
        <p14:creationId xmlns:p14="http://schemas.microsoft.com/office/powerpoint/2010/main" val="23599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" y="0"/>
            <a:ext cx="9129544" cy="684715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87" y="260648"/>
            <a:ext cx="7882913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15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024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Курсы повышения квалификации: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600200"/>
            <a:ext cx="81472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Monotype Corsiva" pitchFamily="66" charset="0"/>
              </a:rPr>
              <a:t>«Социальная адаптация молодых педагогов  » с 26 октября по 29 октября 2020г.</a:t>
            </a:r>
          </a:p>
          <a:p>
            <a:pPr marL="0" indent="0">
              <a:buNone/>
            </a:pPr>
            <a:endParaRPr lang="ru-RU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«Основы здорового питания для дошкольника»  2020 </a:t>
            </a:r>
            <a:r>
              <a:rPr lang="ru-RU" dirty="0" smtClean="0">
                <a:latin typeface="Monotype Corsiva" pitchFamily="66" charset="0"/>
              </a:rPr>
              <a:t>г</a:t>
            </a:r>
          </a:p>
          <a:p>
            <a:pPr marL="0" indent="0">
              <a:buNone/>
            </a:pPr>
            <a:endParaRPr lang="ru-RU" dirty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  «</a:t>
            </a:r>
            <a:r>
              <a:rPr lang="ru-RU" dirty="0">
                <a:latin typeface="Monotype Corsiva" panose="03010101010201010101" pitchFamily="66" charset="0"/>
              </a:rPr>
              <a:t>О прохождении курса </a:t>
            </a:r>
            <a:r>
              <a:rPr lang="ru-RU" dirty="0" err="1" smtClean="0">
                <a:latin typeface="Monotype Corsiva" panose="03010101010201010101" pitchFamily="66" charset="0"/>
              </a:rPr>
              <a:t>вебинаров</a:t>
            </a:r>
            <a:r>
              <a:rPr lang="ru-RU" dirty="0" smtClean="0">
                <a:latin typeface="Monotype Corsiva" panose="03010101010201010101" pitchFamily="66" charset="0"/>
              </a:rPr>
              <a:t>» 1.03.2020г.</a:t>
            </a:r>
            <a:endParaRPr lang="ru-RU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616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361040" cy="70207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871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Достижения и результаты педагогической деятельности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2321837"/>
            <a:ext cx="4539982" cy="345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28" y="1340768"/>
            <a:ext cx="3662192" cy="517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96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361040" cy="70207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871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Достижения и результаты педагогической деятельности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4032448" cy="524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76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6711"/>
          </a:xfrm>
        </p:spPr>
        <p:txBody>
          <a:bodyPr/>
          <a:lstStyle/>
          <a:p>
            <a:r>
              <a:rPr lang="ru-RU" sz="3200" b="1" dirty="0" smtClean="0">
                <a:solidFill>
                  <a:prstClr val="black"/>
                </a:solidFill>
                <a:latin typeface="Monotype Corsiva" pitchFamily="66" charset="0"/>
              </a:rPr>
              <a:t>Достижения воспитанников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60584"/>
            <a:ext cx="4007296" cy="5232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36711"/>
            <a:ext cx="3898776" cy="52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301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351</Words>
  <Application>Microsoft Office PowerPoint</Application>
  <PresentationFormat>Экран (4:3)</PresentationFormat>
  <Paragraphs>29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Monotype Corsiva</vt:lpstr>
      <vt:lpstr>Times New Roman</vt:lpstr>
      <vt:lpstr>Тема Office</vt:lpstr>
      <vt:lpstr> Муниципальное дошкольное образовательное учреждение «Детский сад № 37 « Ландыш» </vt:lpstr>
      <vt:lpstr>ПОРТФОЛИО ВОСПИТАТЕЛЯ                                  Уксусова                                Анастасия                                  Юрьевна  Номер телефона: 8-903-418-72-97  Адрес эл. почты: uksusova.1990@mail.ru Образование: незаконченное высшее 5-й курс заочное обучение в Ставропольском филиале федерального государственного бюджетного образовательного учреждения высшего образования «Московского педагогического государственного университета» специальность: педагог-психолог  Должность: воспитатель разновозрастной группы  МДОУ «Детский сад № 37 «Ландыш»  Общий стаж работы: 10 лет Педагогический стаж: 1 год 6 месяцев  </vt:lpstr>
      <vt:lpstr>Презентация PowerPoint</vt:lpstr>
      <vt:lpstr>Эссе  «Профессия –воспитатель детского сада»</vt:lpstr>
      <vt:lpstr>Презентация PowerPoint</vt:lpstr>
      <vt:lpstr>Курсы повышения квалификации:</vt:lpstr>
      <vt:lpstr>Достижения и результаты педагогической деятельности</vt:lpstr>
      <vt:lpstr>Достижения и результаты педагогической деятельности</vt:lpstr>
      <vt:lpstr>Достижения воспитанников</vt:lpstr>
      <vt:lpstr>Достижения воспитанников</vt:lpstr>
      <vt:lpstr>Фотоархив</vt:lpstr>
      <vt:lpstr>Фотоархив</vt:lpstr>
      <vt:lpstr>Фотоархив  </vt:lpstr>
      <vt:lpstr>Фотоархив</vt:lpstr>
      <vt:lpstr>Фотоархив</vt:lpstr>
      <vt:lpstr>Фотоархив</vt:lpstr>
      <vt:lpstr>СПАСИБО  ЗА 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Компьютер</cp:lastModifiedBy>
  <cp:revision>60</cp:revision>
  <dcterms:created xsi:type="dcterms:W3CDTF">2020-12-27T16:02:08Z</dcterms:created>
  <dcterms:modified xsi:type="dcterms:W3CDTF">2021-02-05T07:25:35Z</dcterms:modified>
</cp:coreProperties>
</file>